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71" r:id="rId3"/>
    <p:sldId id="334" r:id="rId4"/>
    <p:sldId id="276" r:id="rId5"/>
    <p:sldId id="350" r:id="rId6"/>
    <p:sldId id="333" r:id="rId7"/>
    <p:sldId id="327" r:id="rId8"/>
    <p:sldId id="340" r:id="rId9"/>
    <p:sldId id="343" r:id="rId10"/>
    <p:sldId id="346" r:id="rId11"/>
    <p:sldId id="349" r:id="rId12"/>
    <p:sldId id="348" r:id="rId13"/>
    <p:sldId id="341" r:id="rId14"/>
    <p:sldId id="332" r:id="rId15"/>
    <p:sldId id="339" r:id="rId16"/>
    <p:sldId id="315" r:id="rId17"/>
    <p:sldId id="336" r:id="rId18"/>
    <p:sldId id="338" r:id="rId19"/>
    <p:sldId id="326" r:id="rId20"/>
    <p:sldId id="342" r:id="rId21"/>
    <p:sldId id="347" r:id="rId22"/>
    <p:sldId id="320" r:id="rId23"/>
    <p:sldId id="331" r:id="rId24"/>
    <p:sldId id="330" r:id="rId25"/>
    <p:sldId id="288" r:id="rId26"/>
    <p:sldId id="328" r:id="rId27"/>
    <p:sldId id="329" r:id="rId28"/>
    <p:sldId id="335" r:id="rId29"/>
    <p:sldId id="344" r:id="rId30"/>
    <p:sldId id="345" r:id="rId31"/>
    <p:sldId id="337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33" d="100"/>
          <a:sy n="33" d="100"/>
        </p:scale>
        <p:origin x="2253" y="11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tiff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microsoft.com/office/2007/relationships/hdphoto" Target="../media/hdphoto5.wdp"/><Relationship Id="rId7" Type="http://schemas.openxmlformats.org/officeDocument/2006/relationships/image" Target="../media/image77.svg"/><Relationship Id="rId12" Type="http://schemas.openxmlformats.org/officeDocument/2006/relationships/image" Target="../media/image82.tiff"/><Relationship Id="rId17" Type="http://schemas.microsoft.com/office/2007/relationships/hdphoto" Target="../media/hdphoto3.wdp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emf"/><Relationship Id="rId24" Type="http://schemas.openxmlformats.org/officeDocument/2006/relationships/image" Target="../media/image90.png"/><Relationship Id="rId5" Type="http://schemas.openxmlformats.org/officeDocument/2006/relationships/image" Target="../media/image75.png"/><Relationship Id="rId15" Type="http://schemas.microsoft.com/office/2007/relationships/hdphoto" Target="../media/hdphoto2.wdp"/><Relationship Id="rId23" Type="http://schemas.openxmlformats.org/officeDocument/2006/relationships/image" Target="../media/image89.png"/><Relationship Id="rId10" Type="http://schemas.openxmlformats.org/officeDocument/2006/relationships/image" Target="../media/image80.png"/><Relationship Id="rId19" Type="http://schemas.microsoft.com/office/2007/relationships/hdphoto" Target="../media/hdphoto4.wdp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Relationship Id="rId22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92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4.svg"/><Relationship Id="rId7" Type="http://schemas.openxmlformats.org/officeDocument/2006/relationships/image" Target="../media/image59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9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12" Type="http://schemas.openxmlformats.org/officeDocument/2006/relationships/image" Target="../media/image9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52.svg"/><Relationship Id="rId10" Type="http://schemas.openxmlformats.org/officeDocument/2006/relationships/image" Target="../media/image68.png"/><Relationship Id="rId4" Type="http://schemas.openxmlformats.org/officeDocument/2006/relationships/image" Target="../media/image51.png"/><Relationship Id="rId9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0.png"/><Relationship Id="rId5" Type="http://schemas.openxmlformats.org/officeDocument/2006/relationships/image" Target="../media/image7.svg"/><Relationship Id="rId10" Type="http://schemas.openxmlformats.org/officeDocument/2006/relationships/image" Target="../media/image99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svg"/><Relationship Id="rId7" Type="http://schemas.openxmlformats.org/officeDocument/2006/relationships/image" Target="../media/image72.png"/><Relationship Id="rId12" Type="http://schemas.openxmlformats.org/officeDocument/2006/relationships/image" Target="../media/image10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6.png"/><Relationship Id="rId5" Type="http://schemas.openxmlformats.org/officeDocument/2006/relationships/image" Target="../media/image104.png"/><Relationship Id="rId10" Type="http://schemas.openxmlformats.org/officeDocument/2006/relationships/image" Target="../media/image75.png"/><Relationship Id="rId4" Type="http://schemas.openxmlformats.org/officeDocument/2006/relationships/image" Target="../media/image103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1.png"/><Relationship Id="rId3" Type="http://schemas.openxmlformats.org/officeDocument/2006/relationships/image" Target="../media/image11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5" Type="http://schemas.openxmlformats.org/officeDocument/2006/relationships/image" Target="../media/image118.svg"/><Relationship Id="rId15" Type="http://schemas.openxmlformats.org/officeDocument/2006/relationships/image" Target="../media/image128.svg"/><Relationship Id="rId10" Type="http://schemas.openxmlformats.org/officeDocument/2006/relationships/image" Target="../media/image123.png"/><Relationship Id="rId19" Type="http://schemas.openxmlformats.org/officeDocument/2006/relationships/image" Target="../media/image132.sv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B9D7AA-133A-BD0E-64FE-764D955AE80B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-27128" y="-1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-12864" y="-1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9B4872-E485-3300-A824-FB2FE5FA9AF6}"/>
                </a:ext>
              </a:extLst>
            </p:cNvPr>
            <p:cNvGrpSpPr/>
            <p:nvPr/>
          </p:nvGrpSpPr>
          <p:grpSpPr>
            <a:xfrm>
              <a:off x="-27128" y="0"/>
              <a:ext cx="6591464" cy="6613754"/>
              <a:chOff x="-12864" y="16279"/>
              <a:chExt cx="6591464" cy="6613754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B9C31E0F-E673-962A-24DD-B7A4B0C2D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2595"/>
              <a:stretch/>
            </p:blipFill>
            <p:spPr>
              <a:xfrm>
                <a:off x="3238582" y="5098096"/>
                <a:ext cx="3276600" cy="1531858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929B5406-7210-B82D-6B58-FF020B629E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12595"/>
              <a:stretch/>
            </p:blipFill>
            <p:spPr>
              <a:xfrm>
                <a:off x="58731" y="5098175"/>
                <a:ext cx="3200400" cy="1531858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F719A4C-ED79-B04C-7FFA-306020635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2785"/>
                <a:ext cx="6578600" cy="15748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7FE958-10E8-A3EA-1F13-3BADE42285CF}"/>
                  </a:ext>
                </a:extLst>
              </p:cNvPr>
              <p:cNvSpPr txBox="1"/>
              <p:nvPr/>
            </p:nvSpPr>
            <p:spPr>
              <a:xfrm>
                <a:off x="-1" y="16279"/>
                <a:ext cx="42059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D9FACE-51A4-9D9E-3C25-EFCA4639024B}"/>
                  </a:ext>
                </a:extLst>
              </p:cNvPr>
              <p:cNvSpPr txBox="1"/>
              <p:nvPr/>
            </p:nvSpPr>
            <p:spPr>
              <a:xfrm>
                <a:off x="1520687" y="16279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E1605D-6977-4CC7-78CC-27A78D266339}"/>
                  </a:ext>
                </a:extLst>
              </p:cNvPr>
              <p:cNvSpPr txBox="1"/>
              <p:nvPr/>
            </p:nvSpPr>
            <p:spPr>
              <a:xfrm>
                <a:off x="3158986" y="16279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497168-4C6F-4934-BA8B-7DFFEEF9C073}"/>
                  </a:ext>
                </a:extLst>
              </p:cNvPr>
              <p:cNvSpPr txBox="1"/>
              <p:nvPr/>
            </p:nvSpPr>
            <p:spPr>
              <a:xfrm>
                <a:off x="4822686" y="16279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C062E3-D420-6F89-5264-FACF2E81C003}"/>
                  </a:ext>
                </a:extLst>
              </p:cNvPr>
              <p:cNvSpPr txBox="1"/>
              <p:nvPr/>
            </p:nvSpPr>
            <p:spPr>
              <a:xfrm>
                <a:off x="36442" y="1492080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B2367A-71AA-E62D-0A2A-6735AF878848}"/>
                  </a:ext>
                </a:extLst>
              </p:cNvPr>
              <p:cNvSpPr txBox="1"/>
              <p:nvPr/>
            </p:nvSpPr>
            <p:spPr>
              <a:xfrm>
                <a:off x="-12864" y="3191589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E307F5-A27C-86CE-204C-32FF3C5D4EE4}"/>
                  </a:ext>
                </a:extLst>
              </p:cNvPr>
              <p:cNvSpPr txBox="1"/>
              <p:nvPr/>
            </p:nvSpPr>
            <p:spPr>
              <a:xfrm>
                <a:off x="3104910" y="3187699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70D9BF1E-009D-C39F-6D03-21143E4498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t="13079"/>
              <a:stretch/>
            </p:blipFill>
            <p:spPr>
              <a:xfrm>
                <a:off x="49144" y="3430735"/>
                <a:ext cx="3200400" cy="1523373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533DE0BF-2DDA-40F9-6D7F-1A2E2C564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1706"/>
              <a:stretch/>
            </p:blipFill>
            <p:spPr>
              <a:xfrm>
                <a:off x="3212962" y="3418034"/>
                <a:ext cx="3276600" cy="154743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D06A11-0698-FBBA-BFAC-0C8B2F87EDE9}"/>
                  </a:ext>
                </a:extLst>
              </p:cNvPr>
              <p:cNvSpPr txBox="1"/>
              <p:nvPr/>
            </p:nvSpPr>
            <p:spPr>
              <a:xfrm>
                <a:off x="3092374" y="4852659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12CC2C-EB71-3C39-FDAF-502E321F2DEE}"/>
                  </a:ext>
                </a:extLst>
              </p:cNvPr>
              <p:cNvSpPr txBox="1"/>
              <p:nvPr/>
            </p:nvSpPr>
            <p:spPr>
              <a:xfrm>
                <a:off x="12700" y="4856549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</a:p>
            </p:txBody>
          </p: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87CE38DC-9C39-D61E-306A-02A9B6163C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13494" r="735"/>
              <a:stretch/>
            </p:blipFill>
            <p:spPr>
              <a:xfrm>
                <a:off x="39600" y="1749600"/>
                <a:ext cx="6438900" cy="15325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1339</Words>
  <Application>Microsoft Office PowerPoint</Application>
  <PresentationFormat>Widescreen</PresentationFormat>
  <Paragraphs>515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161</cp:revision>
  <cp:lastPrinted>2023-11-09T13:29:29Z</cp:lastPrinted>
  <dcterms:created xsi:type="dcterms:W3CDTF">2022-10-03T09:22:01Z</dcterms:created>
  <dcterms:modified xsi:type="dcterms:W3CDTF">2024-04-06T13:18:04Z</dcterms:modified>
</cp:coreProperties>
</file>